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9CD-A40E-EC5F-4C3A-E56CC93DA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496DF-8867-86E3-70AE-63C061AA2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F3D8A-EAA2-C332-5679-045C80FE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34BC0-5A30-E0DD-48E5-F0BB09AE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F01A1-B720-A444-8D88-77BDDA96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88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673E-5324-B96B-FE8A-E0902511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CD19C-ABDA-EB1E-3461-A5161F939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3473D-512F-8694-FDEB-9FAB33CE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B74B3-A267-2AA3-5124-B7B94A1F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FE1D-ADBC-A49B-FFAD-499209A5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1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367BC-BA9B-23CC-B2B7-8A56FC824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41D63-AF81-9689-1210-C5ADD7A0F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FC7F6-1F7A-E85D-F9C5-9EB730B7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6A996-A5AF-835D-C967-C90D1790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7C1FD-5577-6BE5-3282-60F1A12C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656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C3EA9-7217-57D1-1EA0-79760A06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9D39F-E8C3-5853-A875-3248E5DB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1C306-FF48-4F5D-ADEA-8315C1E5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D388B-11A0-AE8A-A693-A218597E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414EB-0B6C-6043-2CA7-094B9F57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7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A4B8-49F6-0AEB-E75C-19322F07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1C9C8-E0AF-2F1D-6B46-7022D834E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4F2AE-25BE-1767-3C70-0751A93E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84DC5-9848-D098-ECF6-599F3204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E9AB0-B126-5558-37D5-C129305E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88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B5A1-CF55-BCF5-C590-F20A4836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CC6AF-3656-BDCA-F7AE-B3A43F24C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F7708-11A7-9759-5E17-222DCA753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B4583-C2E7-DFE7-14B3-C6C090BE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9212C-4106-ED3F-F316-6315EF98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2A844-8D9B-42AB-1951-4EDB6640C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83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FB91-03A6-ECC0-FABB-3B5DDF63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16013-B7FF-B301-82EC-F9768F345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A71A3-14D7-ED35-BB79-0773E79B6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A9AF9-EA95-BCCF-8E6F-4C752402B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73CD4-D315-D90A-E22F-3EBC41B96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AC4F5-192A-3E18-9078-E4B59D59D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01FB5-340F-1F49-C8B0-10D0A55A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E2FA1-F37D-E05A-0BC5-6C33A10E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5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78A0-7506-F6FE-E54B-9FA8D7EA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CB76A-3F3A-42D8-5D58-5E964D45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106FD-AA92-592D-9CD7-023F387E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C987F-E345-14CA-E08B-61C0C90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33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9880C-B82F-FB37-3249-690E599C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EB32C-F797-AB7E-C331-01F421DB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B4ADC-9DC0-78CD-A7B0-89D02199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33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A85C-DB7A-8F0D-772D-F7C2F107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66D35-A867-611A-B989-839F0B585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F6AC-19FC-6EB3-7D3B-B8490EE32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8D455-1B73-4B2D-BC42-3CB70340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710B4-894C-C852-A8A6-0D0F000F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B9AFA-4A67-1957-3CE8-AA6C2490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46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CE52-CEF1-DC78-70D6-0BCBBC0A9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8E505-0D7E-20D5-ED75-3063C83E8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3FB02-4403-3FBE-DDC3-3C83EDEE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BA6FC-F686-A255-947D-4031E318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6AC87-8D01-F142-2A75-32EDB3BE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CA5B6-7CB8-6A37-49D1-188662B3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47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23336-704B-242B-02DB-97F02614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14E-90A1-9EC2-C59B-7E2FCF83A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41C0E-F6E6-B3FA-A44A-2FB326540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9B7A7-B71A-C9A8-10EB-C4AE26049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9288A-37DE-3217-14FC-DD477B37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55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40A6-BA8B-33EF-691A-975FF8619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9629-4E02-2CE5-9D3D-4996B79926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73F31-DEEB-9799-52CE-84DAC9CEC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93" y="0"/>
            <a:ext cx="9875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99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198B-55B7-AE69-6126-F14E37B4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6755-9132-E0B9-EA2C-98FE86B9C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229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05EC-A68D-B7EE-97AC-1AA0CF42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5CE4B-7C85-5605-5627-76B1592FE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871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8F8C-AB9F-3369-985B-D0870A92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654A3-394E-C689-04AA-AF41E4D05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654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96B4-547C-5559-059A-C03CFB0D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31808-842B-4D08-713E-787B5D4E2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167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81FE-B86D-9276-D75D-1C531780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1D2E4-CC4E-A27A-F3AA-CAFBB1AC2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126"/>
            <a:ext cx="12192000" cy="7223125"/>
          </a:xfrm>
        </p:spPr>
      </p:pic>
    </p:spTree>
    <p:extLst>
      <p:ext uri="{BB962C8B-B14F-4D97-AF65-F5344CB8AC3E}">
        <p14:creationId xmlns:p14="http://schemas.microsoft.com/office/powerpoint/2010/main" val="247881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EE34-9A58-19C7-6926-52A6A41D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398D39-D642-91B4-6D81-A8C8E44D1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4095"/>
            <a:ext cx="12192000" cy="7440952"/>
          </a:xfrm>
        </p:spPr>
      </p:pic>
    </p:spTree>
    <p:extLst>
      <p:ext uri="{BB962C8B-B14F-4D97-AF65-F5344CB8AC3E}">
        <p14:creationId xmlns:p14="http://schemas.microsoft.com/office/powerpoint/2010/main" val="390793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1C08-DFB8-FBE6-DBD2-36C31D87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6F823-B890-D476-F705-7BB3EB8AD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161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91C2-7CC4-D16D-E25C-1FE2EB04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84654-25C8-1D92-048A-00AD9A43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679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B7B9-2962-5505-1639-E9AEEE80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04CDD-2035-54A3-A20B-BC10CB05B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073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4CA7-633A-00E8-A246-60222E97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E303E-AF4F-0483-003C-78CBB9BF5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4200"/>
          </a:xfrm>
        </p:spPr>
      </p:pic>
    </p:spTree>
    <p:extLst>
      <p:ext uri="{BB962C8B-B14F-4D97-AF65-F5344CB8AC3E}">
        <p14:creationId xmlns:p14="http://schemas.microsoft.com/office/powerpoint/2010/main" val="257755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6E6B-620D-33BE-B8B6-8201981D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C1CB5-CB56-1DC6-586B-65A7DDB55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583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3941-2903-40A5-1952-AB0AEB76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55FE37-A27B-253B-18C4-A7B2BEEED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113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2025-02-10T07:34:35Z</dcterms:created>
  <dcterms:modified xsi:type="dcterms:W3CDTF">2025-02-10T08:52:42Z</dcterms:modified>
</cp:coreProperties>
</file>